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3" r:id="rId2"/>
    <p:sldId id="266" r:id="rId3"/>
    <p:sldId id="264" r:id="rId4"/>
    <p:sldId id="267" r:id="rId5"/>
    <p:sldId id="268" r:id="rId6"/>
    <p:sldId id="269" r:id="rId7"/>
    <p:sldId id="270" r:id="rId8"/>
    <p:sldId id="271" r:id="rId9"/>
    <p:sldId id="265" r:id="rId10"/>
    <p:sldId id="272" r:id="rId11"/>
    <p:sldId id="260" r:id="rId12"/>
    <p:sldId id="274" r:id="rId13"/>
    <p:sldId id="275" r:id="rId14"/>
    <p:sldId id="276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5C23"/>
    <a:srgbClr val="FF6666"/>
    <a:srgbClr val="EE2F2C"/>
    <a:srgbClr val="8CD1F8"/>
    <a:srgbClr val="57AFCC"/>
    <a:srgbClr val="D39042"/>
    <a:srgbClr val="A9D631"/>
    <a:srgbClr val="FDE989"/>
    <a:srgbClr val="5BBD46"/>
    <a:srgbClr val="EA8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 smtClean="0"/>
              <a:t>온실가스 배출량</a:t>
            </a:r>
            <a:endParaRPr lang="ko-KR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702-43FB-81B2-39B72052A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702-43FB-81B2-39B72052A2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9137-4B12-8CB0-A9ECE6A59C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37-4B12-8CB0-A9ECE6A59C7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9137-4B12-8CB0-A9ECE6A59C72}"/>
              </c:ext>
            </c:extLst>
          </c:dPt>
          <c:cat>
            <c:strRef>
              <c:f>Sheet1!$A$2:$A$6</c:f>
              <c:strCache>
                <c:ptCount val="5"/>
                <c:pt idx="0">
                  <c:v>발전</c:v>
                </c:pt>
                <c:pt idx="1">
                  <c:v>농업</c:v>
                </c:pt>
                <c:pt idx="2">
                  <c:v>산업</c:v>
                </c:pt>
                <c:pt idx="3">
                  <c:v>교통수단</c:v>
                </c:pt>
                <c:pt idx="4">
                  <c:v>건축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</c:v>
                </c:pt>
                <c:pt idx="1">
                  <c:v>2.1</c:v>
                </c:pt>
                <c:pt idx="2">
                  <c:v>2.1</c:v>
                </c:pt>
                <c:pt idx="3">
                  <c:v>1.4</c:v>
                </c:pt>
                <c:pt idx="4">
                  <c:v>0.7000000000000004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02-43FB-81B2-39B72052A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n w="3175">
            <a:solidFill>
              <a:schemeClr val="bg1">
                <a:lumMod val="50000"/>
                <a:alpha val="0"/>
              </a:schemeClr>
            </a:solidFill>
          </a:ln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Population</a:t>
            </a:r>
            <a:r>
              <a:rPr lang="en-US" altLang="ko-KR" baseline="0" dirty="0" smtClean="0"/>
              <a:t> growth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 &amp; Canada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Sheet1!$B$2:$B$45</c:f>
              <c:numCache>
                <c:formatCode>General</c:formatCode>
                <c:ptCount val="44"/>
                <c:pt idx="0">
                  <c:v>1.9200000000000006</c:v>
                </c:pt>
                <c:pt idx="1">
                  <c:v>2.09</c:v>
                </c:pt>
                <c:pt idx="2">
                  <c:v>0.98</c:v>
                </c:pt>
                <c:pt idx="3">
                  <c:v>1.1299999999999992</c:v>
                </c:pt>
                <c:pt idx="4">
                  <c:v>1.6</c:v>
                </c:pt>
                <c:pt idx="5">
                  <c:v>2.08</c:v>
                </c:pt>
                <c:pt idx="6">
                  <c:v>2.58</c:v>
                </c:pt>
                <c:pt idx="7">
                  <c:v>3.07</c:v>
                </c:pt>
                <c:pt idx="8">
                  <c:v>3.58</c:v>
                </c:pt>
                <c:pt idx="9">
                  <c:v>4.0999999999999996</c:v>
                </c:pt>
                <c:pt idx="10">
                  <c:v>4.63</c:v>
                </c:pt>
                <c:pt idx="11">
                  <c:v>5.1899999999999995</c:v>
                </c:pt>
                <c:pt idx="12">
                  <c:v>5.76</c:v>
                </c:pt>
                <c:pt idx="13">
                  <c:v>7.29</c:v>
                </c:pt>
                <c:pt idx="14">
                  <c:v>9.33</c:v>
                </c:pt>
                <c:pt idx="15">
                  <c:v>11.98</c:v>
                </c:pt>
                <c:pt idx="16">
                  <c:v>15.49</c:v>
                </c:pt>
                <c:pt idx="17">
                  <c:v>20.010000000000005</c:v>
                </c:pt>
                <c:pt idx="18">
                  <c:v>26.2</c:v>
                </c:pt>
                <c:pt idx="19">
                  <c:v>35.290000000000013</c:v>
                </c:pt>
                <c:pt idx="20">
                  <c:v>42.86</c:v>
                </c:pt>
                <c:pt idx="21">
                  <c:v>55.13</c:v>
                </c:pt>
                <c:pt idx="22">
                  <c:v>68.23</c:v>
                </c:pt>
                <c:pt idx="23">
                  <c:v>81.73</c:v>
                </c:pt>
                <c:pt idx="24">
                  <c:v>98.85</c:v>
                </c:pt>
                <c:pt idx="25">
                  <c:v>114.86999999999999</c:v>
                </c:pt>
                <c:pt idx="26">
                  <c:v>133.69</c:v>
                </c:pt>
                <c:pt idx="27">
                  <c:v>143.86000000000001</c:v>
                </c:pt>
                <c:pt idx="28">
                  <c:v>171.56</c:v>
                </c:pt>
                <c:pt idx="29">
                  <c:v>210.59</c:v>
                </c:pt>
                <c:pt idx="30">
                  <c:v>231.19</c:v>
                </c:pt>
                <c:pt idx="31">
                  <c:v>253.99</c:v>
                </c:pt>
                <c:pt idx="32">
                  <c:v>282.57</c:v>
                </c:pt>
                <c:pt idx="33">
                  <c:v>318.54000000000002</c:v>
                </c:pt>
                <c:pt idx="34">
                  <c:v>351.54</c:v>
                </c:pt>
                <c:pt idx="35">
                  <c:v>383.26</c:v>
                </c:pt>
                <c:pt idx="36">
                  <c:v>410.09</c:v>
                </c:pt>
                <c:pt idx="37">
                  <c:v>431.37</c:v>
                </c:pt>
                <c:pt idx="38">
                  <c:v>448.35</c:v>
                </c:pt>
                <c:pt idx="39">
                  <c:v>435.46999999999986</c:v>
                </c:pt>
                <c:pt idx="40">
                  <c:v>422.28999999999985</c:v>
                </c:pt>
                <c:pt idx="41">
                  <c:v>407.47999999999985</c:v>
                </c:pt>
                <c:pt idx="42">
                  <c:v>395.21</c:v>
                </c:pt>
                <c:pt idx="43">
                  <c:v>381.40999999999985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7D-46B7-8760-F35B674C7E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Central America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Sheet1!$C$2:$C$45</c:f>
              <c:numCache>
                <c:formatCode>General</c:formatCode>
                <c:ptCount val="44"/>
                <c:pt idx="0">
                  <c:v>24.8</c:v>
                </c:pt>
                <c:pt idx="1">
                  <c:v>27.09</c:v>
                </c:pt>
                <c:pt idx="2">
                  <c:v>2.3099999999999987</c:v>
                </c:pt>
                <c:pt idx="3">
                  <c:v>5.6899999999999995</c:v>
                </c:pt>
                <c:pt idx="4">
                  <c:v>6.1</c:v>
                </c:pt>
                <c:pt idx="5">
                  <c:v>6.52</c:v>
                </c:pt>
                <c:pt idx="6">
                  <c:v>6.96</c:v>
                </c:pt>
                <c:pt idx="7">
                  <c:v>7.41</c:v>
                </c:pt>
                <c:pt idx="8">
                  <c:v>7.89</c:v>
                </c:pt>
                <c:pt idx="9">
                  <c:v>8.39</c:v>
                </c:pt>
                <c:pt idx="10">
                  <c:v>8.92</c:v>
                </c:pt>
                <c:pt idx="11">
                  <c:v>9.51</c:v>
                </c:pt>
                <c:pt idx="12">
                  <c:v>10.130000000000001</c:v>
                </c:pt>
                <c:pt idx="13">
                  <c:v>10.82</c:v>
                </c:pt>
                <c:pt idx="14">
                  <c:v>11.57</c:v>
                </c:pt>
                <c:pt idx="15">
                  <c:v>12.32</c:v>
                </c:pt>
                <c:pt idx="16">
                  <c:v>13.31</c:v>
                </c:pt>
                <c:pt idx="17">
                  <c:v>14.25</c:v>
                </c:pt>
                <c:pt idx="18">
                  <c:v>15.31</c:v>
                </c:pt>
                <c:pt idx="19">
                  <c:v>16.27</c:v>
                </c:pt>
                <c:pt idx="20">
                  <c:v>17.37</c:v>
                </c:pt>
                <c:pt idx="21">
                  <c:v>18.559999999999999</c:v>
                </c:pt>
                <c:pt idx="22">
                  <c:v>21.35</c:v>
                </c:pt>
                <c:pt idx="23">
                  <c:v>24.25</c:v>
                </c:pt>
                <c:pt idx="24">
                  <c:v>27.79</c:v>
                </c:pt>
                <c:pt idx="25">
                  <c:v>29.68</c:v>
                </c:pt>
                <c:pt idx="26">
                  <c:v>34.590000000000003</c:v>
                </c:pt>
                <c:pt idx="27">
                  <c:v>40.800000000000004</c:v>
                </c:pt>
                <c:pt idx="28">
                  <c:v>54.93</c:v>
                </c:pt>
                <c:pt idx="29">
                  <c:v>76.22</c:v>
                </c:pt>
                <c:pt idx="30">
                  <c:v>95.09</c:v>
                </c:pt>
                <c:pt idx="31">
                  <c:v>121.79</c:v>
                </c:pt>
                <c:pt idx="32">
                  <c:v>146.80000000000001</c:v>
                </c:pt>
                <c:pt idx="33">
                  <c:v>173.88000000000008</c:v>
                </c:pt>
                <c:pt idx="34">
                  <c:v>195.5</c:v>
                </c:pt>
                <c:pt idx="35">
                  <c:v>215.39000000000001</c:v>
                </c:pt>
                <c:pt idx="36">
                  <c:v>231.88000000000008</c:v>
                </c:pt>
                <c:pt idx="37">
                  <c:v>242.62</c:v>
                </c:pt>
                <c:pt idx="38">
                  <c:v>246.4</c:v>
                </c:pt>
                <c:pt idx="39">
                  <c:v>244.67</c:v>
                </c:pt>
                <c:pt idx="40">
                  <c:v>236.33</c:v>
                </c:pt>
                <c:pt idx="41">
                  <c:v>220.19</c:v>
                </c:pt>
                <c:pt idx="42">
                  <c:v>202.91</c:v>
                </c:pt>
                <c:pt idx="43">
                  <c:v>180.39000000000001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7D-46B7-8760-F35B674C7E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South America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Sheet1!$D$2:$D$45</c:f>
              <c:numCache>
                <c:formatCode>General</c:formatCode>
                <c:ptCount val="44"/>
                <c:pt idx="0">
                  <c:v>11.34</c:v>
                </c:pt>
                <c:pt idx="1">
                  <c:v>12.129999999999999</c:v>
                </c:pt>
                <c:pt idx="2">
                  <c:v>6.49</c:v>
                </c:pt>
                <c:pt idx="3">
                  <c:v>6.57</c:v>
                </c:pt>
                <c:pt idx="4">
                  <c:v>6.7700000000000014</c:v>
                </c:pt>
                <c:pt idx="5">
                  <c:v>6.98</c:v>
                </c:pt>
                <c:pt idx="6">
                  <c:v>7.2</c:v>
                </c:pt>
                <c:pt idx="7">
                  <c:v>7.44</c:v>
                </c:pt>
                <c:pt idx="8">
                  <c:v>7.6899999999999995</c:v>
                </c:pt>
                <c:pt idx="9">
                  <c:v>7.9700000000000024</c:v>
                </c:pt>
                <c:pt idx="10">
                  <c:v>8.26</c:v>
                </c:pt>
                <c:pt idx="11">
                  <c:v>8.58</c:v>
                </c:pt>
                <c:pt idx="12">
                  <c:v>8.93</c:v>
                </c:pt>
                <c:pt idx="13">
                  <c:v>9.31</c:v>
                </c:pt>
                <c:pt idx="14">
                  <c:v>10.120000000000001</c:v>
                </c:pt>
                <c:pt idx="15">
                  <c:v>11.43</c:v>
                </c:pt>
                <c:pt idx="16">
                  <c:v>13.89</c:v>
                </c:pt>
                <c:pt idx="17">
                  <c:v>16.27999999999999</c:v>
                </c:pt>
                <c:pt idx="18">
                  <c:v>19.04</c:v>
                </c:pt>
                <c:pt idx="19">
                  <c:v>22.2</c:v>
                </c:pt>
                <c:pt idx="20">
                  <c:v>24.89</c:v>
                </c:pt>
                <c:pt idx="21">
                  <c:v>28.49</c:v>
                </c:pt>
                <c:pt idx="22">
                  <c:v>35.370000000000005</c:v>
                </c:pt>
                <c:pt idx="23">
                  <c:v>41.849999999999994</c:v>
                </c:pt>
                <c:pt idx="24">
                  <c:v>51.2</c:v>
                </c:pt>
                <c:pt idx="25">
                  <c:v>65.959999999999994</c:v>
                </c:pt>
                <c:pt idx="26">
                  <c:v>82.78</c:v>
                </c:pt>
                <c:pt idx="27">
                  <c:v>91.35</c:v>
                </c:pt>
                <c:pt idx="28">
                  <c:v>112.41000000000004</c:v>
                </c:pt>
                <c:pt idx="29">
                  <c:v>156.1</c:v>
                </c:pt>
                <c:pt idx="30">
                  <c:v>191.43</c:v>
                </c:pt>
                <c:pt idx="31">
                  <c:v>240.92000000000004</c:v>
                </c:pt>
                <c:pt idx="32">
                  <c:v>295.56</c:v>
                </c:pt>
                <c:pt idx="33">
                  <c:v>347.4</c:v>
                </c:pt>
                <c:pt idx="34">
                  <c:v>393.21999999999986</c:v>
                </c:pt>
                <c:pt idx="35">
                  <c:v>430.21</c:v>
                </c:pt>
                <c:pt idx="36">
                  <c:v>458.06</c:v>
                </c:pt>
                <c:pt idx="37">
                  <c:v>475.47999999999985</c:v>
                </c:pt>
                <c:pt idx="38">
                  <c:v>482.85</c:v>
                </c:pt>
                <c:pt idx="39">
                  <c:v>484.35</c:v>
                </c:pt>
                <c:pt idx="40">
                  <c:v>476.02</c:v>
                </c:pt>
                <c:pt idx="41">
                  <c:v>455.88</c:v>
                </c:pt>
                <c:pt idx="42">
                  <c:v>432.28999999999985</c:v>
                </c:pt>
                <c:pt idx="43">
                  <c:v>399.40999999999985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7D-46B7-8760-F35B674C7E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Africa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Sheet1!$E$2:$E$45</c:f>
              <c:numCache>
                <c:formatCode>General</c:formatCode>
                <c:ptCount val="44"/>
                <c:pt idx="0">
                  <c:v>55.03</c:v>
                </c:pt>
                <c:pt idx="1">
                  <c:v>58.91</c:v>
                </c:pt>
                <c:pt idx="2">
                  <c:v>69</c:v>
                </c:pt>
                <c:pt idx="3">
                  <c:v>75.849999999999994</c:v>
                </c:pt>
                <c:pt idx="4">
                  <c:v>79.23</c:v>
                </c:pt>
                <c:pt idx="5">
                  <c:v>79.73</c:v>
                </c:pt>
                <c:pt idx="6">
                  <c:v>80.28</c:v>
                </c:pt>
                <c:pt idx="7">
                  <c:v>80.88</c:v>
                </c:pt>
                <c:pt idx="8">
                  <c:v>81.52</c:v>
                </c:pt>
                <c:pt idx="9">
                  <c:v>82.2</c:v>
                </c:pt>
                <c:pt idx="10">
                  <c:v>82.910000000000025</c:v>
                </c:pt>
                <c:pt idx="11">
                  <c:v>83.669999999999987</c:v>
                </c:pt>
                <c:pt idx="12">
                  <c:v>84.48</c:v>
                </c:pt>
                <c:pt idx="13">
                  <c:v>85.33</c:v>
                </c:pt>
                <c:pt idx="14">
                  <c:v>86.72</c:v>
                </c:pt>
                <c:pt idx="15">
                  <c:v>89.210000000000022</c:v>
                </c:pt>
                <c:pt idx="16">
                  <c:v>93.710000000000022</c:v>
                </c:pt>
                <c:pt idx="17">
                  <c:v>98.47</c:v>
                </c:pt>
                <c:pt idx="18">
                  <c:v>103.33</c:v>
                </c:pt>
                <c:pt idx="19">
                  <c:v>107.98</c:v>
                </c:pt>
                <c:pt idx="20">
                  <c:v>114.83</c:v>
                </c:pt>
                <c:pt idx="21">
                  <c:v>122.73</c:v>
                </c:pt>
                <c:pt idx="22">
                  <c:v>131.93</c:v>
                </c:pt>
                <c:pt idx="23">
                  <c:v>141.52000000000001</c:v>
                </c:pt>
                <c:pt idx="24">
                  <c:v>151.29</c:v>
                </c:pt>
                <c:pt idx="25">
                  <c:v>166.14</c:v>
                </c:pt>
                <c:pt idx="26">
                  <c:v>183</c:v>
                </c:pt>
                <c:pt idx="27">
                  <c:v>203.26999999999998</c:v>
                </c:pt>
                <c:pt idx="28">
                  <c:v>227.25</c:v>
                </c:pt>
                <c:pt idx="29">
                  <c:v>299.17</c:v>
                </c:pt>
                <c:pt idx="30">
                  <c:v>366.76</c:v>
                </c:pt>
                <c:pt idx="31">
                  <c:v>482.19</c:v>
                </c:pt>
                <c:pt idx="32">
                  <c:v>638.64</c:v>
                </c:pt>
                <c:pt idx="33">
                  <c:v>819.31</c:v>
                </c:pt>
                <c:pt idx="34">
                  <c:v>1032.8399999999999</c:v>
                </c:pt>
                <c:pt idx="35">
                  <c:v>1276.1199999999999</c:v>
                </c:pt>
                <c:pt idx="36">
                  <c:v>1523.8899999999999</c:v>
                </c:pt>
                <c:pt idx="37">
                  <c:v>1769.27</c:v>
                </c:pt>
                <c:pt idx="38">
                  <c:v>1998.07</c:v>
                </c:pt>
                <c:pt idx="39">
                  <c:v>2172.77</c:v>
                </c:pt>
                <c:pt idx="40">
                  <c:v>2303.61</c:v>
                </c:pt>
                <c:pt idx="41">
                  <c:v>2381.1</c:v>
                </c:pt>
                <c:pt idx="42">
                  <c:v>2389.2799999999997</c:v>
                </c:pt>
                <c:pt idx="43">
                  <c:v>2333.8100000000013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8A7D-46B7-8760-F35B674C7E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Sheet1!$F$2:$F$45</c:f>
              <c:numCache>
                <c:formatCode>General</c:formatCode>
                <c:ptCount val="44"/>
                <c:pt idx="0">
                  <c:v>54.14</c:v>
                </c:pt>
                <c:pt idx="1">
                  <c:v>70.47</c:v>
                </c:pt>
                <c:pt idx="2">
                  <c:v>91.23</c:v>
                </c:pt>
                <c:pt idx="3">
                  <c:v>103.93</c:v>
                </c:pt>
                <c:pt idx="4">
                  <c:v>110.27</c:v>
                </c:pt>
                <c:pt idx="5">
                  <c:v>115.04</c:v>
                </c:pt>
                <c:pt idx="6">
                  <c:v>119.94000000000004</c:v>
                </c:pt>
                <c:pt idx="7">
                  <c:v>124.96000000000002</c:v>
                </c:pt>
                <c:pt idx="8">
                  <c:v>130.13</c:v>
                </c:pt>
                <c:pt idx="9">
                  <c:v>135.43</c:v>
                </c:pt>
                <c:pt idx="10">
                  <c:v>140.79</c:v>
                </c:pt>
                <c:pt idx="11">
                  <c:v>146.73999999999998</c:v>
                </c:pt>
                <c:pt idx="12">
                  <c:v>153.22999999999999</c:v>
                </c:pt>
                <c:pt idx="13">
                  <c:v>159.47</c:v>
                </c:pt>
                <c:pt idx="14">
                  <c:v>167.12</c:v>
                </c:pt>
                <c:pt idx="15">
                  <c:v>179.07</c:v>
                </c:pt>
                <c:pt idx="16">
                  <c:v>194.58</c:v>
                </c:pt>
                <c:pt idx="17">
                  <c:v>210.65</c:v>
                </c:pt>
                <c:pt idx="18">
                  <c:v>222.99</c:v>
                </c:pt>
                <c:pt idx="19">
                  <c:v>238.39000000000001</c:v>
                </c:pt>
                <c:pt idx="20">
                  <c:v>254.76999999999998</c:v>
                </c:pt>
                <c:pt idx="21">
                  <c:v>278.0299999999998</c:v>
                </c:pt>
                <c:pt idx="22">
                  <c:v>301.47000000000003</c:v>
                </c:pt>
                <c:pt idx="23">
                  <c:v>328.78</c:v>
                </c:pt>
                <c:pt idx="24">
                  <c:v>362.09</c:v>
                </c:pt>
                <c:pt idx="25">
                  <c:v>369.72999999999985</c:v>
                </c:pt>
                <c:pt idx="26">
                  <c:v>394.90999999999985</c:v>
                </c:pt>
                <c:pt idx="27">
                  <c:v>416.38</c:v>
                </c:pt>
                <c:pt idx="28">
                  <c:v>445.27</c:v>
                </c:pt>
                <c:pt idx="29">
                  <c:v>494.4</c:v>
                </c:pt>
                <c:pt idx="30">
                  <c:v>526.47</c:v>
                </c:pt>
                <c:pt idx="31">
                  <c:v>555.12</c:v>
                </c:pt>
                <c:pt idx="32">
                  <c:v>573.66999999999996</c:v>
                </c:pt>
                <c:pt idx="33">
                  <c:v>580.74</c:v>
                </c:pt>
                <c:pt idx="34">
                  <c:v>593.3299999999997</c:v>
                </c:pt>
                <c:pt idx="35">
                  <c:v>598.57000000000005</c:v>
                </c:pt>
                <c:pt idx="36">
                  <c:v>595.6</c:v>
                </c:pt>
                <c:pt idx="37">
                  <c:v>587.49</c:v>
                </c:pt>
                <c:pt idx="38">
                  <c:v>576.15</c:v>
                </c:pt>
                <c:pt idx="39">
                  <c:v>561.5</c:v>
                </c:pt>
                <c:pt idx="40">
                  <c:v>544.70000000000005</c:v>
                </c:pt>
                <c:pt idx="41">
                  <c:v>524.21</c:v>
                </c:pt>
                <c:pt idx="42">
                  <c:v>506.5</c:v>
                </c:pt>
                <c:pt idx="43">
                  <c:v>486.06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A7D-46B7-8760-F35B674C7ED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Russia &amp; Central-Asia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Sheet1!$G$2:$G$45</c:f>
              <c:numCache>
                <c:formatCode>General</c:formatCode>
                <c:ptCount val="44"/>
                <c:pt idx="0">
                  <c:v>10.09</c:v>
                </c:pt>
                <c:pt idx="1">
                  <c:v>12.31</c:v>
                </c:pt>
                <c:pt idx="2">
                  <c:v>14.950000000000005</c:v>
                </c:pt>
                <c:pt idx="3">
                  <c:v>16.95</c:v>
                </c:pt>
                <c:pt idx="4">
                  <c:v>18.04</c:v>
                </c:pt>
                <c:pt idx="5">
                  <c:v>19.7</c:v>
                </c:pt>
                <c:pt idx="6">
                  <c:v>21.39</c:v>
                </c:pt>
                <c:pt idx="7">
                  <c:v>23.08</c:v>
                </c:pt>
                <c:pt idx="8">
                  <c:v>24.8</c:v>
                </c:pt>
                <c:pt idx="9">
                  <c:v>26.54</c:v>
                </c:pt>
                <c:pt idx="10">
                  <c:v>28.3</c:v>
                </c:pt>
                <c:pt idx="11">
                  <c:v>30.08</c:v>
                </c:pt>
                <c:pt idx="12">
                  <c:v>31.88</c:v>
                </c:pt>
                <c:pt idx="13">
                  <c:v>33.71</c:v>
                </c:pt>
                <c:pt idx="14">
                  <c:v>35.57</c:v>
                </c:pt>
                <c:pt idx="15">
                  <c:v>37.809999999999995</c:v>
                </c:pt>
                <c:pt idx="16">
                  <c:v>40.25</c:v>
                </c:pt>
                <c:pt idx="17">
                  <c:v>46.339999999999996</c:v>
                </c:pt>
                <c:pt idx="18">
                  <c:v>49.89</c:v>
                </c:pt>
                <c:pt idx="19">
                  <c:v>56.24</c:v>
                </c:pt>
                <c:pt idx="20">
                  <c:v>60.65</c:v>
                </c:pt>
                <c:pt idx="21">
                  <c:v>69.05</c:v>
                </c:pt>
                <c:pt idx="22">
                  <c:v>78.42</c:v>
                </c:pt>
                <c:pt idx="23">
                  <c:v>87.85</c:v>
                </c:pt>
                <c:pt idx="24">
                  <c:v>106.97</c:v>
                </c:pt>
                <c:pt idx="25">
                  <c:v>102.03</c:v>
                </c:pt>
                <c:pt idx="26">
                  <c:v>112.96000000000002</c:v>
                </c:pt>
                <c:pt idx="27">
                  <c:v>138.46</c:v>
                </c:pt>
                <c:pt idx="28">
                  <c:v>127.98</c:v>
                </c:pt>
                <c:pt idx="29">
                  <c:v>159.72999999999999</c:v>
                </c:pt>
                <c:pt idx="30">
                  <c:v>175.97</c:v>
                </c:pt>
                <c:pt idx="31">
                  <c:v>194.3</c:v>
                </c:pt>
                <c:pt idx="32">
                  <c:v>214.69</c:v>
                </c:pt>
                <c:pt idx="33">
                  <c:v>217.97</c:v>
                </c:pt>
                <c:pt idx="34">
                  <c:v>217.96</c:v>
                </c:pt>
                <c:pt idx="35">
                  <c:v>220.73</c:v>
                </c:pt>
                <c:pt idx="36">
                  <c:v>219.75</c:v>
                </c:pt>
                <c:pt idx="37">
                  <c:v>216.43</c:v>
                </c:pt>
                <c:pt idx="38">
                  <c:v>212.04</c:v>
                </c:pt>
                <c:pt idx="39">
                  <c:v>206.67</c:v>
                </c:pt>
                <c:pt idx="40">
                  <c:v>199.19</c:v>
                </c:pt>
                <c:pt idx="41">
                  <c:v>188.36</c:v>
                </c:pt>
                <c:pt idx="42">
                  <c:v>177.72</c:v>
                </c:pt>
                <c:pt idx="43">
                  <c:v>164.06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8A7D-46B7-8760-F35B674C7ED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Middle East (incl Turkey)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Sheet1!$H$2:$H$45</c:f>
              <c:numCache>
                <c:formatCode>General</c:formatCode>
                <c:ptCount val="44"/>
                <c:pt idx="0">
                  <c:v>16.61000000000001</c:v>
                </c:pt>
                <c:pt idx="1">
                  <c:v>17.73</c:v>
                </c:pt>
                <c:pt idx="2">
                  <c:v>21.59</c:v>
                </c:pt>
                <c:pt idx="3">
                  <c:v>21.25</c:v>
                </c:pt>
                <c:pt idx="4">
                  <c:v>21.6</c:v>
                </c:pt>
                <c:pt idx="5">
                  <c:v>21.9</c:v>
                </c:pt>
                <c:pt idx="6">
                  <c:v>22.21</c:v>
                </c:pt>
                <c:pt idx="7">
                  <c:v>22.53</c:v>
                </c:pt>
                <c:pt idx="8">
                  <c:v>22.85</c:v>
                </c:pt>
                <c:pt idx="9">
                  <c:v>23.18</c:v>
                </c:pt>
                <c:pt idx="10">
                  <c:v>23.51</c:v>
                </c:pt>
                <c:pt idx="11">
                  <c:v>23.86</c:v>
                </c:pt>
                <c:pt idx="12">
                  <c:v>24.21</c:v>
                </c:pt>
                <c:pt idx="13">
                  <c:v>24.57</c:v>
                </c:pt>
                <c:pt idx="14">
                  <c:v>24.97999999999999</c:v>
                </c:pt>
                <c:pt idx="15">
                  <c:v>25.4</c:v>
                </c:pt>
                <c:pt idx="16">
                  <c:v>26.439999999999991</c:v>
                </c:pt>
                <c:pt idx="17">
                  <c:v>27.47999999999999</c:v>
                </c:pt>
                <c:pt idx="18">
                  <c:v>28.52</c:v>
                </c:pt>
                <c:pt idx="19">
                  <c:v>29.59</c:v>
                </c:pt>
                <c:pt idx="20">
                  <c:v>30.77999999999999</c:v>
                </c:pt>
                <c:pt idx="21">
                  <c:v>33.1</c:v>
                </c:pt>
                <c:pt idx="22">
                  <c:v>35.36</c:v>
                </c:pt>
                <c:pt idx="23">
                  <c:v>37.190000000000012</c:v>
                </c:pt>
                <c:pt idx="24">
                  <c:v>39.03</c:v>
                </c:pt>
                <c:pt idx="25">
                  <c:v>42.290000000000013</c:v>
                </c:pt>
                <c:pt idx="26">
                  <c:v>45.91</c:v>
                </c:pt>
                <c:pt idx="27">
                  <c:v>53.5</c:v>
                </c:pt>
                <c:pt idx="28">
                  <c:v>60.160000000000011</c:v>
                </c:pt>
                <c:pt idx="29">
                  <c:v>82.89</c:v>
                </c:pt>
                <c:pt idx="30">
                  <c:v>103.84</c:v>
                </c:pt>
                <c:pt idx="31">
                  <c:v>140.87</c:v>
                </c:pt>
                <c:pt idx="32">
                  <c:v>191.91</c:v>
                </c:pt>
                <c:pt idx="33">
                  <c:v>240.51</c:v>
                </c:pt>
                <c:pt idx="34">
                  <c:v>290.66000000000008</c:v>
                </c:pt>
                <c:pt idx="35">
                  <c:v>339.31</c:v>
                </c:pt>
                <c:pt idx="36">
                  <c:v>383.61</c:v>
                </c:pt>
                <c:pt idx="37">
                  <c:v>421.41999999999985</c:v>
                </c:pt>
                <c:pt idx="38">
                  <c:v>450.77</c:v>
                </c:pt>
                <c:pt idx="39">
                  <c:v>462.4</c:v>
                </c:pt>
                <c:pt idx="40">
                  <c:v>462.37</c:v>
                </c:pt>
                <c:pt idx="41">
                  <c:v>448.6</c:v>
                </c:pt>
                <c:pt idx="42">
                  <c:v>428.07</c:v>
                </c:pt>
                <c:pt idx="43">
                  <c:v>396.37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A7D-46B7-8760-F35B674C7ED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India +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Sheet1!$I$2:$I$45</c:f>
              <c:numCache>
                <c:formatCode>General</c:formatCode>
                <c:ptCount val="44"/>
                <c:pt idx="0">
                  <c:v>98.82</c:v>
                </c:pt>
                <c:pt idx="1">
                  <c:v>105.13</c:v>
                </c:pt>
                <c:pt idx="2">
                  <c:v>136.41</c:v>
                </c:pt>
                <c:pt idx="3">
                  <c:v>167.2</c:v>
                </c:pt>
                <c:pt idx="4">
                  <c:v>175.47</c:v>
                </c:pt>
                <c:pt idx="5">
                  <c:v>183.75</c:v>
                </c:pt>
                <c:pt idx="6">
                  <c:v>192.05</c:v>
                </c:pt>
                <c:pt idx="7">
                  <c:v>200.37</c:v>
                </c:pt>
                <c:pt idx="8">
                  <c:v>208.7</c:v>
                </c:pt>
                <c:pt idx="9">
                  <c:v>217.04</c:v>
                </c:pt>
                <c:pt idx="10">
                  <c:v>225.4</c:v>
                </c:pt>
                <c:pt idx="11">
                  <c:v>233.76999999999998</c:v>
                </c:pt>
                <c:pt idx="12">
                  <c:v>242.16</c:v>
                </c:pt>
                <c:pt idx="13">
                  <c:v>250.57</c:v>
                </c:pt>
                <c:pt idx="14">
                  <c:v>259.41000000000003</c:v>
                </c:pt>
                <c:pt idx="15">
                  <c:v>250.55</c:v>
                </c:pt>
                <c:pt idx="16">
                  <c:v>263.0299999999998</c:v>
                </c:pt>
                <c:pt idx="17">
                  <c:v>260.82</c:v>
                </c:pt>
                <c:pt idx="18">
                  <c:v>282.74</c:v>
                </c:pt>
                <c:pt idx="19">
                  <c:v>296.54000000000002</c:v>
                </c:pt>
                <c:pt idx="20">
                  <c:v>310.60000000000002</c:v>
                </c:pt>
                <c:pt idx="21">
                  <c:v>313.76</c:v>
                </c:pt>
                <c:pt idx="22">
                  <c:v>339.55</c:v>
                </c:pt>
                <c:pt idx="23">
                  <c:v>348</c:v>
                </c:pt>
                <c:pt idx="24">
                  <c:v>331.41999999999985</c:v>
                </c:pt>
                <c:pt idx="25">
                  <c:v>337.58</c:v>
                </c:pt>
                <c:pt idx="26">
                  <c:v>371.48999999999984</c:v>
                </c:pt>
                <c:pt idx="27">
                  <c:v>420.72999999999985</c:v>
                </c:pt>
                <c:pt idx="28">
                  <c:v>481.4</c:v>
                </c:pt>
                <c:pt idx="29">
                  <c:v>605.26</c:v>
                </c:pt>
                <c:pt idx="30">
                  <c:v>720.57</c:v>
                </c:pt>
                <c:pt idx="31">
                  <c:v>910.2900000000003</c:v>
                </c:pt>
                <c:pt idx="32">
                  <c:v>1143.31</c:v>
                </c:pt>
                <c:pt idx="33">
                  <c:v>1396.06</c:v>
                </c:pt>
                <c:pt idx="34">
                  <c:v>1644.05</c:v>
                </c:pt>
                <c:pt idx="35">
                  <c:v>1876.71</c:v>
                </c:pt>
                <c:pt idx="36">
                  <c:v>2068.3000000000002</c:v>
                </c:pt>
                <c:pt idx="37">
                  <c:v>2214.04</c:v>
                </c:pt>
                <c:pt idx="38">
                  <c:v>2317.63</c:v>
                </c:pt>
                <c:pt idx="39">
                  <c:v>2402.25</c:v>
                </c:pt>
                <c:pt idx="40">
                  <c:v>2474.0500000000002</c:v>
                </c:pt>
                <c:pt idx="41">
                  <c:v>2544.4699999999998</c:v>
                </c:pt>
                <c:pt idx="42">
                  <c:v>2597.36</c:v>
                </c:pt>
                <c:pt idx="43">
                  <c:v>2651.52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8A7D-46B7-8760-F35B674C7ED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China +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Sheet1!$J$2:$J$45</c:f>
              <c:numCache>
                <c:formatCode>General</c:formatCode>
                <c:ptCount val="44"/>
                <c:pt idx="0">
                  <c:v>72.42</c:v>
                </c:pt>
                <c:pt idx="1">
                  <c:v>92.55</c:v>
                </c:pt>
                <c:pt idx="2">
                  <c:v>99.38</c:v>
                </c:pt>
                <c:pt idx="3">
                  <c:v>101.56</c:v>
                </c:pt>
                <c:pt idx="4">
                  <c:v>106.34</c:v>
                </c:pt>
                <c:pt idx="5">
                  <c:v>121.93</c:v>
                </c:pt>
                <c:pt idx="6">
                  <c:v>129.59</c:v>
                </c:pt>
                <c:pt idx="7">
                  <c:v>145.66999999999999</c:v>
                </c:pt>
                <c:pt idx="8">
                  <c:v>181.28</c:v>
                </c:pt>
                <c:pt idx="9">
                  <c:v>200.17</c:v>
                </c:pt>
                <c:pt idx="10">
                  <c:v>223.45000000000007</c:v>
                </c:pt>
                <c:pt idx="11">
                  <c:v>279.38</c:v>
                </c:pt>
                <c:pt idx="12">
                  <c:v>302.63</c:v>
                </c:pt>
                <c:pt idx="13">
                  <c:v>295.97000000000003</c:v>
                </c:pt>
                <c:pt idx="14">
                  <c:v>346.24</c:v>
                </c:pt>
                <c:pt idx="15">
                  <c:v>357.2</c:v>
                </c:pt>
                <c:pt idx="16">
                  <c:v>393.11</c:v>
                </c:pt>
                <c:pt idx="17">
                  <c:v>415.81</c:v>
                </c:pt>
                <c:pt idx="18">
                  <c:v>434.32</c:v>
                </c:pt>
                <c:pt idx="19">
                  <c:v>427.13</c:v>
                </c:pt>
                <c:pt idx="20">
                  <c:v>363.04</c:v>
                </c:pt>
                <c:pt idx="21">
                  <c:v>367.40999999999985</c:v>
                </c:pt>
                <c:pt idx="22">
                  <c:v>379.03</c:v>
                </c:pt>
                <c:pt idx="23">
                  <c:v>404.12</c:v>
                </c:pt>
                <c:pt idx="24">
                  <c:v>427.8</c:v>
                </c:pt>
                <c:pt idx="25">
                  <c:v>477.4</c:v>
                </c:pt>
                <c:pt idx="26">
                  <c:v>495.42999999999984</c:v>
                </c:pt>
                <c:pt idx="27">
                  <c:v>529.47</c:v>
                </c:pt>
                <c:pt idx="28">
                  <c:v>547.88</c:v>
                </c:pt>
                <c:pt idx="29">
                  <c:v>674.85999999999967</c:v>
                </c:pt>
                <c:pt idx="30">
                  <c:v>821.4</c:v>
                </c:pt>
                <c:pt idx="31">
                  <c:v>987.88</c:v>
                </c:pt>
                <c:pt idx="32">
                  <c:v>1150.3799999999999</c:v>
                </c:pt>
                <c:pt idx="33">
                  <c:v>1276.45</c:v>
                </c:pt>
                <c:pt idx="34">
                  <c:v>1364.46</c:v>
                </c:pt>
                <c:pt idx="35">
                  <c:v>1442.45</c:v>
                </c:pt>
                <c:pt idx="36">
                  <c:v>1474.5</c:v>
                </c:pt>
                <c:pt idx="37">
                  <c:v>1467.5</c:v>
                </c:pt>
                <c:pt idx="38">
                  <c:v>1429.71</c:v>
                </c:pt>
                <c:pt idx="39">
                  <c:v>1362.81</c:v>
                </c:pt>
                <c:pt idx="40">
                  <c:v>1264.47</c:v>
                </c:pt>
                <c:pt idx="41">
                  <c:v>1114.25</c:v>
                </c:pt>
                <c:pt idx="42">
                  <c:v>961.55</c:v>
                </c:pt>
                <c:pt idx="43">
                  <c:v>763.03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8A7D-46B7-8760-F35B674C7ED0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Southeastern Asia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Sheet1!$K$2:$K$45</c:f>
              <c:numCache>
                <c:formatCode>General</c:formatCode>
                <c:ptCount val="44"/>
                <c:pt idx="0">
                  <c:v>17.190000000000001</c:v>
                </c:pt>
                <c:pt idx="1">
                  <c:v>19.88</c:v>
                </c:pt>
                <c:pt idx="2">
                  <c:v>22.63000000000001</c:v>
                </c:pt>
                <c:pt idx="3">
                  <c:v>25.79</c:v>
                </c:pt>
                <c:pt idx="4">
                  <c:v>26.45</c:v>
                </c:pt>
                <c:pt idx="5">
                  <c:v>27.12</c:v>
                </c:pt>
                <c:pt idx="6">
                  <c:v>27.810000000000009</c:v>
                </c:pt>
                <c:pt idx="7">
                  <c:v>28.49</c:v>
                </c:pt>
                <c:pt idx="8">
                  <c:v>29.18</c:v>
                </c:pt>
                <c:pt idx="9">
                  <c:v>30.259999999999991</c:v>
                </c:pt>
                <c:pt idx="10">
                  <c:v>31.35</c:v>
                </c:pt>
                <c:pt idx="11">
                  <c:v>32.44</c:v>
                </c:pt>
                <c:pt idx="12">
                  <c:v>33.520000000000003</c:v>
                </c:pt>
                <c:pt idx="13">
                  <c:v>34.620000000000012</c:v>
                </c:pt>
                <c:pt idx="14">
                  <c:v>36.449999999999996</c:v>
                </c:pt>
                <c:pt idx="15">
                  <c:v>38.300000000000004</c:v>
                </c:pt>
                <c:pt idx="16">
                  <c:v>40.910000000000004</c:v>
                </c:pt>
                <c:pt idx="17">
                  <c:v>43.720000000000013</c:v>
                </c:pt>
                <c:pt idx="18">
                  <c:v>46.63</c:v>
                </c:pt>
                <c:pt idx="19">
                  <c:v>54.54</c:v>
                </c:pt>
                <c:pt idx="20">
                  <c:v>62.43</c:v>
                </c:pt>
                <c:pt idx="21">
                  <c:v>71.819999999999993</c:v>
                </c:pt>
                <c:pt idx="22">
                  <c:v>81.260000000000005</c:v>
                </c:pt>
                <c:pt idx="23">
                  <c:v>90.8</c:v>
                </c:pt>
                <c:pt idx="24">
                  <c:v>105.56</c:v>
                </c:pt>
                <c:pt idx="25">
                  <c:v>121.22</c:v>
                </c:pt>
                <c:pt idx="26">
                  <c:v>138.76999999999998</c:v>
                </c:pt>
                <c:pt idx="27">
                  <c:v>158.4</c:v>
                </c:pt>
                <c:pt idx="28">
                  <c:v>177.7</c:v>
                </c:pt>
                <c:pt idx="29">
                  <c:v>233.85000000000008</c:v>
                </c:pt>
                <c:pt idx="30">
                  <c:v>285.82</c:v>
                </c:pt>
                <c:pt idx="31">
                  <c:v>358.96999999999986</c:v>
                </c:pt>
                <c:pt idx="32">
                  <c:v>443.72999999999985</c:v>
                </c:pt>
                <c:pt idx="33">
                  <c:v>522.58000000000004</c:v>
                </c:pt>
                <c:pt idx="34">
                  <c:v>596.51</c:v>
                </c:pt>
                <c:pt idx="35">
                  <c:v>662.01</c:v>
                </c:pt>
                <c:pt idx="36">
                  <c:v>716.55</c:v>
                </c:pt>
                <c:pt idx="37">
                  <c:v>756.28000000000031</c:v>
                </c:pt>
                <c:pt idx="38">
                  <c:v>778.83999999999969</c:v>
                </c:pt>
                <c:pt idx="39">
                  <c:v>774.22</c:v>
                </c:pt>
                <c:pt idx="40">
                  <c:v>754.24</c:v>
                </c:pt>
                <c:pt idx="41">
                  <c:v>715.31</c:v>
                </c:pt>
                <c:pt idx="42">
                  <c:v>672.77000000000032</c:v>
                </c:pt>
                <c:pt idx="43">
                  <c:v>615.70000000000005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8A7D-46B7-8760-F35B674C7ED0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Korea &amp; Japan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Sheet1!$L$2:$L$45</c:f>
              <c:numCache>
                <c:formatCode>General</c:formatCode>
                <c:ptCount val="44"/>
                <c:pt idx="0">
                  <c:v>12.8</c:v>
                </c:pt>
                <c:pt idx="1">
                  <c:v>16.3</c:v>
                </c:pt>
                <c:pt idx="2">
                  <c:v>22</c:v>
                </c:pt>
                <c:pt idx="3">
                  <c:v>32.949999999999996</c:v>
                </c:pt>
                <c:pt idx="4">
                  <c:v>35.870000000000005</c:v>
                </c:pt>
                <c:pt idx="5">
                  <c:v>36.309999999999995</c:v>
                </c:pt>
                <c:pt idx="6">
                  <c:v>36.790000000000013</c:v>
                </c:pt>
                <c:pt idx="7">
                  <c:v>37.290000000000013</c:v>
                </c:pt>
                <c:pt idx="8">
                  <c:v>37.83</c:v>
                </c:pt>
                <c:pt idx="9">
                  <c:v>38.200000000000003</c:v>
                </c:pt>
                <c:pt idx="10">
                  <c:v>38.620000000000012</c:v>
                </c:pt>
                <c:pt idx="11">
                  <c:v>39.07</c:v>
                </c:pt>
                <c:pt idx="12">
                  <c:v>39.56</c:v>
                </c:pt>
                <c:pt idx="13">
                  <c:v>40.11</c:v>
                </c:pt>
                <c:pt idx="14">
                  <c:v>41.7</c:v>
                </c:pt>
                <c:pt idx="15">
                  <c:v>43.339999999999996</c:v>
                </c:pt>
                <c:pt idx="16">
                  <c:v>44.33</c:v>
                </c:pt>
                <c:pt idx="17">
                  <c:v>45.17</c:v>
                </c:pt>
                <c:pt idx="18">
                  <c:v>46.01</c:v>
                </c:pt>
                <c:pt idx="19">
                  <c:v>47.309999999999995</c:v>
                </c:pt>
                <c:pt idx="20">
                  <c:v>48.61</c:v>
                </c:pt>
                <c:pt idx="21">
                  <c:v>51.14</c:v>
                </c:pt>
                <c:pt idx="22">
                  <c:v>54.51</c:v>
                </c:pt>
                <c:pt idx="23">
                  <c:v>59.290000000000013</c:v>
                </c:pt>
                <c:pt idx="24">
                  <c:v>65.14</c:v>
                </c:pt>
                <c:pt idx="25">
                  <c:v>73.400000000000006</c:v>
                </c:pt>
                <c:pt idx="26">
                  <c:v>85.11</c:v>
                </c:pt>
                <c:pt idx="27">
                  <c:v>96.85</c:v>
                </c:pt>
                <c:pt idx="28">
                  <c:v>111.77</c:v>
                </c:pt>
                <c:pt idx="29">
                  <c:v>132.93</c:v>
                </c:pt>
                <c:pt idx="30">
                  <c:v>150.13999999999999</c:v>
                </c:pt>
                <c:pt idx="31">
                  <c:v>171.49</c:v>
                </c:pt>
                <c:pt idx="32">
                  <c:v>186.32000000000008</c:v>
                </c:pt>
                <c:pt idx="33">
                  <c:v>196</c:v>
                </c:pt>
                <c:pt idx="34">
                  <c:v>199.49</c:v>
                </c:pt>
                <c:pt idx="35">
                  <c:v>197.94</c:v>
                </c:pt>
                <c:pt idx="36">
                  <c:v>191.87</c:v>
                </c:pt>
                <c:pt idx="37">
                  <c:v>182.25</c:v>
                </c:pt>
                <c:pt idx="38">
                  <c:v>170.3</c:v>
                </c:pt>
                <c:pt idx="39">
                  <c:v>156.9</c:v>
                </c:pt>
                <c:pt idx="40">
                  <c:v>142.97</c:v>
                </c:pt>
                <c:pt idx="41">
                  <c:v>127.53</c:v>
                </c:pt>
                <c:pt idx="42">
                  <c:v>115.2</c:v>
                </c:pt>
                <c:pt idx="43">
                  <c:v>102.05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8A7D-46B7-8760-F35B674C7ED0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Oceania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Sheet1!$M$2:$M$45</c:f>
              <c:numCache>
                <c:formatCode>General</c:formatCode>
                <c:ptCount val="44"/>
                <c:pt idx="0">
                  <c:v>0.42000000000000015</c:v>
                </c:pt>
                <c:pt idx="1">
                  <c:v>0.49000000000000016</c:v>
                </c:pt>
                <c:pt idx="2">
                  <c:v>0.56000000000000005</c:v>
                </c:pt>
                <c:pt idx="3">
                  <c:v>0.64000000000000035</c:v>
                </c:pt>
                <c:pt idx="4">
                  <c:v>0.63000000000000034</c:v>
                </c:pt>
                <c:pt idx="5">
                  <c:v>0.64000000000000035</c:v>
                </c:pt>
                <c:pt idx="6">
                  <c:v>0.65000000000000036</c:v>
                </c:pt>
                <c:pt idx="7">
                  <c:v>0.66000000000000036</c:v>
                </c:pt>
                <c:pt idx="8">
                  <c:v>0.68</c:v>
                </c:pt>
                <c:pt idx="9">
                  <c:v>0.69000000000000028</c:v>
                </c:pt>
                <c:pt idx="10">
                  <c:v>0.70000000000000029</c:v>
                </c:pt>
                <c:pt idx="11">
                  <c:v>0.72000000000000031</c:v>
                </c:pt>
                <c:pt idx="12">
                  <c:v>0.74000000000000032</c:v>
                </c:pt>
                <c:pt idx="13">
                  <c:v>0.76000000000000034</c:v>
                </c:pt>
                <c:pt idx="14">
                  <c:v>0.76000000000000034</c:v>
                </c:pt>
                <c:pt idx="15">
                  <c:v>0.8</c:v>
                </c:pt>
                <c:pt idx="16">
                  <c:v>0.87000000000000033</c:v>
                </c:pt>
                <c:pt idx="17">
                  <c:v>1</c:v>
                </c:pt>
                <c:pt idx="18">
                  <c:v>1.33</c:v>
                </c:pt>
                <c:pt idx="19">
                  <c:v>2.04</c:v>
                </c:pt>
                <c:pt idx="20">
                  <c:v>2.71</c:v>
                </c:pt>
                <c:pt idx="21">
                  <c:v>3.3299999999999987</c:v>
                </c:pt>
                <c:pt idx="22">
                  <c:v>4.4000000000000004</c:v>
                </c:pt>
                <c:pt idx="23">
                  <c:v>5.22</c:v>
                </c:pt>
                <c:pt idx="24">
                  <c:v>6.1</c:v>
                </c:pt>
                <c:pt idx="25">
                  <c:v>7.34</c:v>
                </c:pt>
                <c:pt idx="26">
                  <c:v>8.6399999999999988</c:v>
                </c:pt>
                <c:pt idx="27">
                  <c:v>9.76</c:v>
                </c:pt>
                <c:pt idx="28">
                  <c:v>11.01</c:v>
                </c:pt>
                <c:pt idx="29">
                  <c:v>14.47</c:v>
                </c:pt>
                <c:pt idx="30">
                  <c:v>17.09</c:v>
                </c:pt>
                <c:pt idx="31">
                  <c:v>19.75</c:v>
                </c:pt>
                <c:pt idx="32">
                  <c:v>22.8</c:v>
                </c:pt>
                <c:pt idx="33">
                  <c:v>25.77999999999999</c:v>
                </c:pt>
                <c:pt idx="34">
                  <c:v>28.95</c:v>
                </c:pt>
                <c:pt idx="35">
                  <c:v>31.86</c:v>
                </c:pt>
                <c:pt idx="36">
                  <c:v>34.51</c:v>
                </c:pt>
                <c:pt idx="37">
                  <c:v>36.68</c:v>
                </c:pt>
                <c:pt idx="38">
                  <c:v>38.47</c:v>
                </c:pt>
                <c:pt idx="39">
                  <c:v>39.790000000000013</c:v>
                </c:pt>
                <c:pt idx="40">
                  <c:v>40.78</c:v>
                </c:pt>
                <c:pt idx="41">
                  <c:v>41.46</c:v>
                </c:pt>
                <c:pt idx="42">
                  <c:v>41.720000000000013</c:v>
                </c:pt>
                <c:pt idx="43">
                  <c:v>41.660000000000011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8A7D-46B7-8760-F35B674C7ED0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Sheet1!$A$2:$A$45</c:f>
              <c:numCache>
                <c:formatCode>General</c:formatCode>
                <c:ptCount val="44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1710</c:v>
                </c:pt>
                <c:pt idx="5">
                  <c:v>1720</c:v>
                </c:pt>
                <c:pt idx="6">
                  <c:v>1730</c:v>
                </c:pt>
                <c:pt idx="7">
                  <c:v>1740</c:v>
                </c:pt>
                <c:pt idx="8">
                  <c:v>1750</c:v>
                </c:pt>
                <c:pt idx="9">
                  <c:v>1760</c:v>
                </c:pt>
                <c:pt idx="10">
                  <c:v>1770</c:v>
                </c:pt>
                <c:pt idx="11">
                  <c:v>1780</c:v>
                </c:pt>
                <c:pt idx="12">
                  <c:v>1790</c:v>
                </c:pt>
                <c:pt idx="13">
                  <c:v>1800</c:v>
                </c:pt>
                <c:pt idx="14">
                  <c:v>1810</c:v>
                </c:pt>
                <c:pt idx="15">
                  <c:v>1820</c:v>
                </c:pt>
                <c:pt idx="16">
                  <c:v>1830</c:v>
                </c:pt>
                <c:pt idx="17">
                  <c:v>1840</c:v>
                </c:pt>
                <c:pt idx="18">
                  <c:v>1850</c:v>
                </c:pt>
                <c:pt idx="19">
                  <c:v>1860</c:v>
                </c:pt>
                <c:pt idx="20">
                  <c:v>1870</c:v>
                </c:pt>
                <c:pt idx="21">
                  <c:v>1880</c:v>
                </c:pt>
                <c:pt idx="22">
                  <c:v>1890</c:v>
                </c:pt>
                <c:pt idx="23">
                  <c:v>1900</c:v>
                </c:pt>
                <c:pt idx="24">
                  <c:v>1910</c:v>
                </c:pt>
                <c:pt idx="25">
                  <c:v>1920</c:v>
                </c:pt>
                <c:pt idx="26">
                  <c:v>1930</c:v>
                </c:pt>
                <c:pt idx="27">
                  <c:v>1940</c:v>
                </c:pt>
                <c:pt idx="28">
                  <c:v>1950</c:v>
                </c:pt>
                <c:pt idx="29">
                  <c:v>1960</c:v>
                </c:pt>
                <c:pt idx="30">
                  <c:v>1970</c:v>
                </c:pt>
                <c:pt idx="31">
                  <c:v>1980</c:v>
                </c:pt>
                <c:pt idx="32">
                  <c:v>1990</c:v>
                </c:pt>
                <c:pt idx="33">
                  <c:v>2000</c:v>
                </c:pt>
                <c:pt idx="34">
                  <c:v>2010</c:v>
                </c:pt>
                <c:pt idx="35">
                  <c:v>2020</c:v>
                </c:pt>
                <c:pt idx="36">
                  <c:v>2030</c:v>
                </c:pt>
                <c:pt idx="37">
                  <c:v>2040</c:v>
                </c:pt>
                <c:pt idx="38">
                  <c:v>2050</c:v>
                </c:pt>
                <c:pt idx="39">
                  <c:v>2060</c:v>
                </c:pt>
                <c:pt idx="40">
                  <c:v>2070</c:v>
                </c:pt>
                <c:pt idx="41">
                  <c:v>2080</c:v>
                </c:pt>
                <c:pt idx="42">
                  <c:v>2090</c:v>
                </c:pt>
                <c:pt idx="43">
                  <c:v>2100</c:v>
                </c:pt>
              </c:numCache>
            </c:numRef>
          </c:cat>
          <c:val>
            <c:numRef>
              <c:f>Sheet1!$N$2:$N$45</c:f>
              <c:numCache>
                <c:formatCode>General</c:formatCode>
                <c:ptCount val="44"/>
                <c:pt idx="0">
                  <c:v>375.58</c:v>
                </c:pt>
                <c:pt idx="1">
                  <c:v>435.08</c:v>
                </c:pt>
                <c:pt idx="2">
                  <c:v>487.53</c:v>
                </c:pt>
                <c:pt idx="3">
                  <c:v>559.51</c:v>
                </c:pt>
                <c:pt idx="4">
                  <c:v>588.37</c:v>
                </c:pt>
                <c:pt idx="5">
                  <c:v>621.70000000000005</c:v>
                </c:pt>
                <c:pt idx="6">
                  <c:v>647.4499999999997</c:v>
                </c:pt>
                <c:pt idx="7">
                  <c:v>681.84999999999968</c:v>
                </c:pt>
                <c:pt idx="8">
                  <c:v>736.13</c:v>
                </c:pt>
                <c:pt idx="9">
                  <c:v>774.1700000000003</c:v>
                </c:pt>
                <c:pt idx="10">
                  <c:v>816.83999999999969</c:v>
                </c:pt>
                <c:pt idx="11">
                  <c:v>893.01</c:v>
                </c:pt>
                <c:pt idx="12">
                  <c:v>937.23</c:v>
                </c:pt>
                <c:pt idx="13">
                  <c:v>952.53</c:v>
                </c:pt>
                <c:pt idx="14">
                  <c:v>1029.97</c:v>
                </c:pt>
                <c:pt idx="15">
                  <c:v>1057.4100000000001</c:v>
                </c:pt>
                <c:pt idx="16">
                  <c:v>1139.92</c:v>
                </c:pt>
                <c:pt idx="17">
                  <c:v>1200</c:v>
                </c:pt>
                <c:pt idx="18">
                  <c:v>1276.31</c:v>
                </c:pt>
                <c:pt idx="19">
                  <c:v>1333.52</c:v>
                </c:pt>
                <c:pt idx="20">
                  <c:v>1333.54</c:v>
                </c:pt>
                <c:pt idx="21">
                  <c:v>1412.55</c:v>
                </c:pt>
                <c:pt idx="22">
                  <c:v>1530.8799999999999</c:v>
                </c:pt>
                <c:pt idx="23">
                  <c:v>1650.6</c:v>
                </c:pt>
                <c:pt idx="24">
                  <c:v>1773.24</c:v>
                </c:pt>
                <c:pt idx="25">
                  <c:v>1907.6399999999999</c:v>
                </c:pt>
                <c:pt idx="26">
                  <c:v>2087.2799999999997</c:v>
                </c:pt>
                <c:pt idx="27">
                  <c:v>2302.8300000000013</c:v>
                </c:pt>
                <c:pt idx="28">
                  <c:v>2529.3200000000002</c:v>
                </c:pt>
                <c:pt idx="29">
                  <c:v>3140.4700000000012</c:v>
                </c:pt>
                <c:pt idx="30">
                  <c:v>3685.77</c:v>
                </c:pt>
                <c:pt idx="31">
                  <c:v>4437.5600000000004</c:v>
                </c:pt>
                <c:pt idx="32">
                  <c:v>5290.38</c:v>
                </c:pt>
                <c:pt idx="33">
                  <c:v>6115.22</c:v>
                </c:pt>
                <c:pt idx="34">
                  <c:v>6908.51</c:v>
                </c:pt>
                <c:pt idx="35">
                  <c:v>7674.56</c:v>
                </c:pt>
                <c:pt idx="36">
                  <c:v>8308.61</c:v>
                </c:pt>
                <c:pt idx="37">
                  <c:v>8800.83</c:v>
                </c:pt>
                <c:pt idx="38">
                  <c:v>9149.58</c:v>
                </c:pt>
                <c:pt idx="39">
                  <c:v>9303.7999999999938</c:v>
                </c:pt>
                <c:pt idx="40">
                  <c:v>9321.02</c:v>
                </c:pt>
                <c:pt idx="41">
                  <c:v>9168.84</c:v>
                </c:pt>
                <c:pt idx="42">
                  <c:v>8920.58</c:v>
                </c:pt>
                <c:pt idx="43">
                  <c:v>8515.4699999999884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8A7D-46B7-8760-F35B674C7E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054592"/>
        <c:axId val="129056128"/>
      </c:lineChart>
      <c:catAx>
        <c:axId val="1290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056128"/>
        <c:crosses val="autoZero"/>
        <c:auto val="1"/>
        <c:lblAlgn val="ctr"/>
        <c:lblOffset val="100"/>
        <c:noMultiLvlLbl val="0"/>
      </c:catAx>
      <c:valAx>
        <c:axId val="12905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05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FCAA5-C5B4-4505-9B9D-195B8BD6F6CC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3F9F6-96CF-4AB1-BB83-53247D0223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0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8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9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7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1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7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9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2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1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AC75D-0D63-4A74-BBE5-F4F6A5934327}" type="datetimeFigureOut">
              <a:rPr lang="ko-KR" altLang="en-US" smtClean="0"/>
              <a:pPr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40D21-542B-43F4-B62F-8733DCA05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8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gif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D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4" t="11549" r="14399" b="10230"/>
          <a:stretch/>
        </p:blipFill>
        <p:spPr>
          <a:xfrm>
            <a:off x="1512000" y="792000"/>
            <a:ext cx="4932000" cy="5364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036420" y="1511300"/>
            <a:ext cx="0" cy="3785529"/>
          </a:xfrm>
          <a:prstGeom prst="line">
            <a:avLst/>
          </a:prstGeom>
          <a:ln w="22225">
            <a:solidFill>
              <a:srgbClr val="57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26920" y="2219124"/>
            <a:ext cx="19800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EE2F2C"/>
                </a:solidFill>
                <a:latin typeface="배달의민족 도현" pitchFamily="50" charset="-127"/>
                <a:ea typeface="배달의민족 도현" pitchFamily="50" charset="-127"/>
              </a:rPr>
              <a:t>맛</a:t>
            </a:r>
            <a:r>
              <a:rPr lang="ko-KR" altLang="en-US" sz="3200" dirty="0" smtClean="0">
                <a:solidFill>
                  <a:srgbClr val="EE2F2C"/>
                </a:solidFill>
                <a:latin typeface="배달의민족 도현" pitchFamily="50" charset="-127"/>
                <a:ea typeface="배달의민족 도현" pitchFamily="50" charset="-127"/>
              </a:rPr>
              <a:t>있는</a:t>
            </a:r>
            <a:endParaRPr lang="en-US" altLang="ko-KR" sz="3200" dirty="0" smtClean="0">
              <a:solidFill>
                <a:srgbClr val="EE2F2C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800" dirty="0" smtClean="0">
                <a:solidFill>
                  <a:srgbClr val="8F5C23"/>
                </a:solidFill>
                <a:latin typeface="배달의민족 도현" pitchFamily="50" charset="-127"/>
                <a:ea typeface="배달의민족 도현" pitchFamily="50" charset="-127"/>
              </a:rPr>
              <a:t>지구</a:t>
            </a:r>
            <a:r>
              <a:rPr lang="ko-KR" altLang="en-US" sz="2800" dirty="0" smtClean="0">
                <a:solidFill>
                  <a:srgbClr val="5BBD46"/>
                </a:solidFill>
                <a:latin typeface="배달의민족 도현" pitchFamily="50" charset="-127"/>
                <a:ea typeface="배달의민족 도현" pitchFamily="50" charset="-127"/>
              </a:rPr>
              <a:t>온난화</a:t>
            </a:r>
            <a:endParaRPr lang="en-US" altLang="ko-KR" sz="2800" dirty="0" smtClean="0">
              <a:solidFill>
                <a:srgbClr val="5BBD46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dirty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2400" dirty="0" smtClean="0">
                <a:solidFill>
                  <a:srgbClr val="FDE989"/>
                </a:solidFill>
                <a:latin typeface="배달의민족 도현" pitchFamily="50" charset="-127"/>
                <a:ea typeface="배달의민족 도현" pitchFamily="50" charset="-127"/>
              </a:rPr>
              <a:t>-AA</a:t>
            </a:r>
            <a:endParaRPr lang="ko-KR" altLang="en-US" sz="2400" dirty="0">
              <a:solidFill>
                <a:srgbClr val="FDE989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9" y="210641"/>
            <a:ext cx="6103638" cy="3981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8971" y="4888593"/>
            <a:ext cx="5004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1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응 너만 </a:t>
            </a:r>
            <a:r>
              <a:rPr lang="ko-KR" altLang="en-US" sz="4400" dirty="0" err="1" smtClean="0">
                <a:solidFill>
                  <a:schemeClr val="bg2">
                    <a:lumMod val="1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먹지마</a:t>
            </a:r>
            <a:r>
              <a:rPr lang="en-US" altLang="ko-KR" sz="4400" dirty="0" smtClean="0">
                <a:solidFill>
                  <a:schemeClr val="bg2">
                    <a:lumMod val="1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~^^</a:t>
            </a:r>
          </a:p>
        </p:txBody>
      </p:sp>
    </p:spTree>
    <p:extLst>
      <p:ext uri="{BB962C8B-B14F-4D97-AF65-F5344CB8AC3E}">
        <p14:creationId xmlns:p14="http://schemas.microsoft.com/office/powerpoint/2010/main" val="258920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4207288537"/>
              </p:ext>
            </p:extLst>
          </p:nvPr>
        </p:nvGraphicFramePr>
        <p:xfrm>
          <a:off x="0" y="5319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67" y="3241311"/>
            <a:ext cx="3774533" cy="36166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08" y="267630"/>
            <a:ext cx="4118292" cy="31557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56" y="346037"/>
            <a:ext cx="4917578" cy="32783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89" y="3146282"/>
            <a:ext cx="5313735" cy="39835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56" y="3760540"/>
            <a:ext cx="4265410" cy="292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60" y="26121"/>
            <a:ext cx="3687314" cy="29332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2" y="460665"/>
            <a:ext cx="4071691" cy="40929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4" y="3695734"/>
            <a:ext cx="4599955" cy="32199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46" y="3871458"/>
            <a:ext cx="4963593" cy="2991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46" y="1834008"/>
            <a:ext cx="2657475" cy="17240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" y="4306671"/>
            <a:ext cx="2667000" cy="23812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02" y="3298699"/>
            <a:ext cx="4456354" cy="35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78486328" descr="EMB00001c3873c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238" y="2032000"/>
            <a:ext cx="5332412" cy="325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178486328" descr="EMB00001c3873ca"/>
          <p:cNvPicPr>
            <a:picLocks noChangeAspect="1" noChangeArrowheads="1"/>
          </p:cNvPicPr>
          <p:nvPr/>
        </p:nvPicPr>
        <p:blipFill>
          <a:blip r:embed="rId4"/>
          <a:srcRect l="30156" t="14932" r="30154" b="37346"/>
          <a:stretch>
            <a:fillRect/>
          </a:stretch>
        </p:blipFill>
        <p:spPr bwMode="auto">
          <a:xfrm>
            <a:off x="6878638" y="398462"/>
            <a:ext cx="4297362" cy="2904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1" name="_x178486328" descr="EMB00001c3873cd"/>
          <p:cNvPicPr>
            <a:picLocks noChangeAspect="1" noChangeArrowheads="1"/>
          </p:cNvPicPr>
          <p:nvPr/>
        </p:nvPicPr>
        <p:blipFill>
          <a:blip r:embed="rId5"/>
          <a:srcRect l="29477" t="19154" r="30289" b="33368"/>
          <a:stretch>
            <a:fillRect/>
          </a:stretch>
        </p:blipFill>
        <p:spPr bwMode="auto">
          <a:xfrm>
            <a:off x="6870700" y="3384550"/>
            <a:ext cx="4445000" cy="2948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485900" y="838200"/>
            <a:ext cx="444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6666"/>
                </a:solidFill>
              </a:rPr>
              <a:t>BEYOND EGG</a:t>
            </a:r>
            <a:endParaRPr lang="ko-KR" altLang="en-US" sz="4400" b="1" dirty="0">
              <a:solidFill>
                <a:srgbClr val="FF6666"/>
              </a:solidFill>
            </a:endParaRPr>
          </a:p>
        </p:txBody>
      </p:sp>
      <p:pic>
        <p:nvPicPr>
          <p:cNvPr id="9223" name="Picture 7" descr="C:\Users\lg\Desktop\과학\카톡이모티콘\무지와콘0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5600" y="527050"/>
            <a:ext cx="1320800" cy="1384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323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lg\Desktop\과학\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3662" y="893412"/>
            <a:ext cx="2418441" cy="145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1257300" y="508000"/>
            <a:ext cx="444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8F5C23"/>
                </a:solidFill>
              </a:rPr>
              <a:t>INSECT FOOD</a:t>
            </a:r>
            <a:endParaRPr lang="ko-KR" altLang="en-US" sz="4400" b="1" dirty="0">
              <a:solidFill>
                <a:srgbClr val="8F5C23"/>
              </a:solidFill>
            </a:endParaRPr>
          </a:p>
        </p:txBody>
      </p:sp>
      <p:pic>
        <p:nvPicPr>
          <p:cNvPr id="8193" name="Picture 1" descr="C:\Users\lg\Desktop\과학\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2100" y="1960329"/>
            <a:ext cx="2711933" cy="1811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5" name="Picture 3" descr="C:\Users\lg\Desktop\과학\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750" y="2298700"/>
            <a:ext cx="2785844" cy="2083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6" name="Picture 4" descr="C:\Users\lg\Desktop\과학\4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10858" y="3940507"/>
            <a:ext cx="2948909" cy="1956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8" name="Picture 6" descr="C:\Users\lg\Desktop\과학\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68307" y="3581399"/>
            <a:ext cx="4174463" cy="2458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00" name="Picture 8" descr="C:\Users\lg\Desktop\과학\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50822" y="1545417"/>
            <a:ext cx="2508693" cy="1881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9" name="Picture 7" descr="C:\Users\lg\Desktop\과학\7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27444" y="2878887"/>
            <a:ext cx="2401178" cy="3300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4" name="Picture 2" descr="C:\Users\lg\Desktop\과학\10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61828" y="1714635"/>
            <a:ext cx="6657304" cy="3746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201" name="Picture 9" descr="C:\Users\lg\Desktop\과학\카톡이모티콘\무지와콘05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29200" y="177800"/>
            <a:ext cx="13462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86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2286000"/>
            <a:ext cx="586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지구 온난화 해결 </a:t>
            </a:r>
            <a:r>
              <a:rPr lang="ko-KR" altLang="en-US" sz="4000" b="1" dirty="0" err="1" smtClean="0"/>
              <a:t>방안을생각해봅시다</a:t>
            </a:r>
            <a:r>
              <a:rPr lang="ko-KR" altLang="en-US" sz="4000" b="1" dirty="0" smtClean="0"/>
              <a:t> </a:t>
            </a:r>
            <a:endParaRPr lang="ko-KR" altLang="en-US" sz="4000" b="1" dirty="0"/>
          </a:p>
        </p:txBody>
      </p:sp>
      <p:pic>
        <p:nvPicPr>
          <p:cNvPr id="7169" name="Picture 1" descr="C:\Users\lg\Desktop\과학\카톡이모티콘\튜브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350" y="3810000"/>
            <a:ext cx="1384300" cy="127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7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8" y="1239956"/>
            <a:ext cx="5894253" cy="42415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0100" y="2400300"/>
            <a:ext cx="452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배달의민족 도현" pitchFamily="50" charset="-127"/>
              </a:rPr>
              <a:t>BRAINSTORMING</a:t>
            </a:r>
          </a:p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배달의민족 도현" pitchFamily="50" charset="-127"/>
              </a:rPr>
              <a:t>TIME!</a:t>
            </a:r>
            <a:endParaRPr lang="ko-KR" altLang="en-US" sz="4000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>
                    <a:alpha val="30000"/>
                  </a:srgbClr>
                </a:outerShdw>
              </a:effectLst>
              <a:ea typeface="배달의민족 도현" pitchFamily="50" charset="-127"/>
            </a:endParaRPr>
          </a:p>
        </p:txBody>
      </p:sp>
      <p:pic>
        <p:nvPicPr>
          <p:cNvPr id="17409" name="Picture 1" descr="C:\Users\lg\Desktop\과학\카톡이모티콘\튜브0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29650" y="3835399"/>
            <a:ext cx="1543050" cy="13590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83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38"/>
          <a:stretch/>
        </p:blipFill>
        <p:spPr>
          <a:xfrm>
            <a:off x="3676284" y="602685"/>
            <a:ext cx="8309341" cy="3256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33" y="4182036"/>
            <a:ext cx="116220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“</a:t>
            </a:r>
            <a:r>
              <a:rPr lang="ko-KR" altLang="en-US" sz="2800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농업</a:t>
            </a:r>
            <a:r>
              <a:rPr lang="ko-KR" altLang="en-US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은 지구 온난화를 부추기는 가장 큰 요인 가운데 하나로</a:t>
            </a:r>
            <a:endParaRPr lang="en-US" altLang="ko-KR" sz="2800" b="1" dirty="0" smtClean="0">
              <a:effectLst>
                <a:outerShdw blurRad="50800" dist="50800" dir="5400000" algn="ctr" rotWithShape="0">
                  <a:srgbClr val="000000">
                    <a:alpha val="30000"/>
                  </a:srgbClr>
                </a:outerShdw>
              </a:effectLst>
              <a:ea typeface="맑은 고딕" pitchFamily="50" charset="-127"/>
            </a:endParaRPr>
          </a:p>
          <a:p>
            <a:r>
              <a:rPr lang="ko-KR" altLang="en-US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자동차</a:t>
            </a:r>
            <a:r>
              <a:rPr lang="en-US" altLang="ko-KR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,</a:t>
            </a:r>
            <a:r>
              <a:rPr lang="ko-KR" altLang="en-US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트럭</a:t>
            </a:r>
            <a:r>
              <a:rPr lang="en-US" altLang="ko-KR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, </a:t>
            </a:r>
            <a:r>
              <a:rPr lang="ko-KR" altLang="en-US" sz="2800" b="1" dirty="0" smtClean="0"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열차 비행기를 합친 것보다 더 많은 온실가스를 배출한다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맑은 고딕" pitchFamily="50" charset="-127"/>
              </a:rPr>
              <a:t>”</a:t>
            </a:r>
          </a:p>
          <a:p>
            <a:pPr algn="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ea typeface="배달의민족 한나는 열한살" pitchFamily="50" charset="-127"/>
              </a:rPr>
              <a:t>-NGC</a:t>
            </a:r>
            <a:endParaRPr lang="ko-KR" altLang="en-US" sz="44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30000"/>
                  </a:srgbClr>
                </a:outerShdw>
              </a:effectLst>
              <a:ea typeface="배달의민족 한나는 열한살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2" y="602685"/>
            <a:ext cx="2562167" cy="32566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5201" y="2709862"/>
            <a:ext cx="1880394" cy="7572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965201" y="602685"/>
            <a:ext cx="2711083" cy="2107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65201" y="3467099"/>
            <a:ext cx="2711083" cy="392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EAEF0F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9" y="1159329"/>
            <a:ext cx="4192521" cy="4759542"/>
          </a:xfrm>
          <a:prstGeom prst="rect">
            <a:avLst/>
          </a:prstGeom>
        </p:spPr>
      </p:pic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81218798"/>
              </p:ext>
            </p:extLst>
          </p:nvPr>
        </p:nvGraphicFramePr>
        <p:xfrm>
          <a:off x="5484584" y="127707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267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72938" y="-457200"/>
            <a:ext cx="4177146" cy="8208818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13" y="259052"/>
            <a:ext cx="1225932" cy="1019149"/>
          </a:xfrm>
          <a:prstGeom prst="rect">
            <a:avLst/>
          </a:prstGeom>
        </p:spPr>
      </p:pic>
      <p:pic>
        <p:nvPicPr>
          <p:cNvPr id="1026" name="Picture 2" descr="C:\Users\lg\Desktop\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31953" y="771377"/>
            <a:ext cx="2661229" cy="4447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1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100" y="760689"/>
            <a:ext cx="3035300" cy="2985811"/>
          </a:xfrm>
          <a:prstGeom prst="rect">
            <a:avLst/>
          </a:prstGeom>
          <a:noFill/>
        </p:spPr>
      </p:pic>
      <p:pic>
        <p:nvPicPr>
          <p:cNvPr id="2051" name="Picture 3" descr="C:\Users\lg\Desktop\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6814" y="3382963"/>
            <a:ext cx="2775242" cy="1671637"/>
          </a:xfrm>
          <a:prstGeom prst="rect">
            <a:avLst/>
          </a:prstGeom>
          <a:noFill/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2" descr="C:\Users\lg\Desktop\제목-없음-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304417">
            <a:off x="8271833" y="1234395"/>
            <a:ext cx="875652" cy="4370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00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C -0.01107 0.01319 -0.02513 0.01805 -0.03646 0.03148 C -0.0405 0.03634 -0.04427 0.04074 -0.04792 0.04629 C -0.04909 0.04791 -0.04987 0.05046 -0.05105 0.05185 C -0.05196 0.053 -0.05521 0.0537 -0.05417 0.0537 C -0.04805 0.0537 -0.04232 0.04814 -0.03646 0.04629 C -0.00404 0.03611 0.02877 0.02939 0.06145 0.02222 C 0.05338 0.0324 0.04622 0.03726 0.0375 0.04444 C 0.02083 0.0581 0.0039 0.0706 -0.0125 0.08518 C -0.0168 0.08912 -0.02175 0.0905 -0.02605 0.09444 C -0.02735 0.0956 -0.02331 0.09305 -0.02188 0.09259 C -0.02019 0.09189 -0.01836 0.09166 -0.01667 0.09074 C -0.00105 0.08287 -0.01355 0.08657 0.00104 0.08333 C 0.02135 0.07361 0.04166 0.07268 0.0625 0.06851 C 0.06211 0.07152 0.06263 0.07546 0.06145 0.07777 C 0.0608 0.07916 0.04817 0.09699 0.04479 0.10185 C 0.04349 0.1037 0.04283 0.10717 0.04166 0.10925 C 0.0401 0.11203 0.03802 0.11388 0.03645 0.11666 C 0.03489 0.11944 0.03385 0.12291 0.03229 0.12592 C 0.02812 0.13402 0.02187 0.13888 0.02187 0.15 " pathEditMode="relative" rAng="0" ptsTypes="fffffffffffffffffffA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C 0.00742 0.0037 0.01302 0.00579 0.02084 0.00741 C 0.03399 0.00625 0.04571 0.00556 0.05834 -1.11111E-6 C 0.06615 -0.00347 0.07357 -0.01065 0.08021 -0.01852 C 0.08203 -0.0206 0.08438 -0.02106 0.08646 -0.02222 C 0.09154 -0.02523 0.10182 -0.04398 0.10625 -0.05185 C 0.10742 -0.05787 0.11146 -0.06852 0.11146 -0.06829 C 0.11485 -0.09236 0.12084 -0.11759 0.12084 -0.14259 " pathEditMode="relative" rAng="0" ptsTypes="fffffffA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2037 C 0.01081 -0.01736 0.01003 -0.01412 0.00938 -0.01111 C 0.00886 -0.0088 0.01003 -0.01597 0.01042 -0.01852 C 0.01094 -0.02199 0.01498 -0.03287 0.01563 -0.03518 C 0.01953 -0.04907 0.02552 -0.07014 0.03438 -0.07407 C 0.03985 -0.08704 0.04675 -0.0912 0.05521 -0.0963 C 0.07006 -0.09467 0.07084 -0.09375 0.08229 -0.08704 C 0.08894 -0.07824 0.0849 -0.08287 0.09479 -0.07407 C 0.09792 -0.0713 0.09896 -0.06389 0.10209 -0.06111 C 0.10534 -0.0581 0.10729 -0.05741 0.10938 -0.05185 C 0.11211 -0.04467 0.11394 -0.0368 0.11667 -0.02963 C 0.11992 -0.02083 0.12175 -0.00995 0.12396 -1.11111E-6 C 0.12474 0.0037 0.12604 0.01111 0.12604 0.01134 C 0.12644 0.00926 0.12761 0.00718 0.12709 0.00556 C 0.12591 0.00185 0.1181 -0.00995 0.11563 -0.01296 C 0.10925 -0.0206 0.10287 -0.02801 0.09584 -0.03333 C 0.09141 -0.0368 0.09258 -0.03426 0.08646 -0.03704 C 0.07865 -0.04074 0.07852 -0.0412 0.07292 -0.0463 C 0.0625 -0.04514 0.05196 -0.04537 0.04167 -0.04259 C 0.03907 -0.0419 0.03438 -0.03333 0.03125 -0.03148 C 0.02657 -0.01898 0.03203 -0.03125 0.02604 -0.02407 C 0.02097 -0.01805 0.01615 -0.00833 0.0125 -1.11111E-6 C 0.01094 0.00347 0.00977 0.00741 0.00834 0.01111 C 0.00716 0.01435 0.01107 0.00486 0.0125 0.00185 C 0.01498 -0.01111 0.02084 -0.01852 0.02604 -0.02778 C 0.03516 -0.04398 0.01862 -0.02083 0.03229 -0.03889 C 0.03386 -0.04699 0.04024 -0.05116 0.04479 -0.0537 C 0.04818 -0.05555 0.05521 -0.05741 0.05521 -0.05717 C 0.09649 -0.05509 0.07878 -0.0588 0.10313 -0.04444 C 0.11003 -0.03518 0.11992 -0.01967 0.12396 -0.00555 C 0.13021 0.0169 0.12227 -0.01088 0.12813 0.00741 C 0.12891 0.00972 0.12956 0.01227 0.13021 0.01482 C 0.1306 0.01667 0.13125 0.02037 0.13125 0.0206 " pathEditMode="relative" rAng="0" ptsTypes="ffffffffffffffffffffffffffffffff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1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lg\Desktop\제목-없음-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1538" y="2746374"/>
            <a:ext cx="3675062" cy="3237101"/>
          </a:xfrm>
          <a:prstGeom prst="rect">
            <a:avLst/>
          </a:prstGeom>
          <a:noFill/>
        </p:spPr>
      </p:pic>
      <p:pic>
        <p:nvPicPr>
          <p:cNvPr id="4" name="Picture 2" descr="C:\Users\lg\Desktop\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155578">
            <a:off x="3265981" y="276580"/>
            <a:ext cx="2678818" cy="2635142"/>
          </a:xfrm>
          <a:prstGeom prst="rect">
            <a:avLst/>
          </a:prstGeom>
          <a:noFill/>
        </p:spPr>
      </p:pic>
      <p:pic>
        <p:nvPicPr>
          <p:cNvPr id="1026" name="Picture 2" descr="C:\Users\lg\Desktop\제목-없음-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400" y="0"/>
            <a:ext cx="2921000" cy="292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7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C -0.03372 -0.0007 -0.06744 -0.0007 -0.1013 -0.00185 C -0.10221 -0.00185 -0.09948 -0.00371 -0.09843 -0.00394 C -0.09388 -0.00486 -0.08919 -0.00556 -0.0845 -0.00579 C -0.06927 -0.00671 -0.05416 -0.00695 -0.03906 -0.00764 C -0.02786 -0.00996 -0.02552 -0.01158 -0.01393 -0.00972 C -0.01562 -0.00602 -0.01666 -0.00116 -0.01849 0.00185 C -0.01966 0.00416 -0.02109 0.00463 -0.02226 0.00602 C -0.03333 0.01967 -0.04401 0.02639 -0.05664 0.03102 C -0.0651 0.03426 -0.07317 0.03889 -0.08177 0.04074 C -0.1095 0.05555 -0.07981 0.03912 -0.01211 0.04491 C -0.0108 0.04491 -0.0138 0.04791 -0.01484 0.04884 C -0.0194 0.05139 -0.02409 0.05162 -0.02877 0.05254 C -0.04401 0.05555 -0.05898 0.05926 -0.07435 0.06227 C -0.07825 0.06389 -0.08281 0.06227 -0.08633 0.0662 C -0.08763 0.06736 -0.08398 0.06805 -0.08268 0.06805 C -0.05716 0.06921 -0.0319 0.06921 -0.00638 0.06991 C 0.01914 0.07315 0.04492 0.07129 0.07071 0.07569 C 0.09115 0.08449 0.11211 0.09074 0.13295 0.09329 C 0.17071 0.1044 0.20912 0.12037 0.24727 0.12454 C 0.27735 0.12384 0.30729 0.12454 0.33737 0.12222 C 0.33998 0.12199 0.34818 0.11134 0.34948 0.10879 C 0.35313 0.10139 0.35573 0.09375 0.35964 0.0875 C 0.36315 0.07616 0.36615 0.06296 0.36992 0.05254 C 0.37032 0.05 0.37058 0.04745 0.37084 0.04491 C 0.37136 0.04074 0.37279 0.0331 0.37279 0.03333 C 0.3724 0.01759 0.37331 0.00162 0.37175 -0.01343 C 0.37149 -0.01667 0.36927 -0.01713 0.3681 -0.01921 C 0.36706 -0.02107 0.36628 -0.02338 0.36537 -0.025 C 0.36289 -0.02917 0.36029 -0.03287 0.35782 -0.03658 C 0.35677 -0.03866 0.34844 -0.04421 0.34766 -0.04468 C 0.33555 -0.05301 0.32813 -0.05787 0.31511 -0.06019 C 0.30261 -0.06875 0.28907 -0.06968 0.27604 -0.07176 C 0.19883 -0.06621 0.24089 -0.07709 0.21185 -0.06019 C 0.20977 -0.05718 0.20729 -0.05579 0.20547 -0.05232 C 0.20417 -0.05023 0.20391 -0.04676 0.20261 -0.04468 C 0.20026 -0.04028 0.19519 -0.03287 0.19519 -0.03264 C 0.19414 -0.02523 0.19154 -0.01667 0.18972 -0.00972 C 0.18854 -0.00556 0.18659 -0.00232 0.18594 0.00185 C 0.18477 0.00972 0.18412 0.01759 0.18308 0.02523 C 0.18347 0.04815 0.18021 0.07754 0.18867 0.09537 C 0.19076 0.10648 0.19401 0.11458 0.19701 0.12454 C 0.19948 0.13194 0.20183 0.14282 0.20443 0.14954 C 0.20742 0.15648 0.21029 0.1581 0.21381 0.16342 C 0.2155 0.16574 0.2168 0.16852 0.21849 0.17106 C 0.22032 0.17361 0.22214 0.17616 0.22396 0.1787 C 0.22513 0.18009 0.22657 0.17963 0.22774 0.18079 C 0.23138 0.18356 0.23516 0.1875 0.23894 0.19028 C 0.24519 0.19537 0.25261 0.2037 0.25938 0.20602 C 0.26302 0.20717 0.26511 0.20764 0.26862 0.20995 C 0.28112 0.21759 0.29063 0.22315 0.30391 0.22523 C 0.31433 0.22963 0.33555 0.23102 0.33555 0.23125 C 0.34844 0.23634 0.3418 0.23449 0.35599 0.2368 C 0.35729 0.23773 0.35847 0.23842 0.35964 0.23889 C 0.36185 0.23958 0.36407 0.23981 0.36615 0.24074 C 0.36719 0.2412 0.36901 0.24282 0.36901 0.24329 " pathEditMode="relative" rAng="0" ptsTypes="fffffffffffffffffffffffffffffffffffffffffffffffffffffff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0" y="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\Users\lg\Desktop\제목-없음-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314" y="3532188"/>
            <a:ext cx="3188354" cy="1941512"/>
          </a:xfrm>
          <a:prstGeom prst="rect">
            <a:avLst/>
          </a:prstGeom>
          <a:noFill/>
        </p:spPr>
      </p:pic>
      <p:pic>
        <p:nvPicPr>
          <p:cNvPr id="3" name="Picture 3" descr="C:\Users\lg\Desktop\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314" y="1858963"/>
            <a:ext cx="2775242" cy="1671637"/>
          </a:xfrm>
          <a:prstGeom prst="rect">
            <a:avLst/>
          </a:prstGeom>
          <a:noFill/>
        </p:spPr>
      </p:pic>
      <p:pic>
        <p:nvPicPr>
          <p:cNvPr id="13314" name="Picture 2" descr="C:\Users\lg\Desktop\제목-없음-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252484">
            <a:off x="6859589" y="1130299"/>
            <a:ext cx="1038225" cy="5181600"/>
          </a:xfrm>
          <a:prstGeom prst="rect">
            <a:avLst/>
          </a:prstGeom>
          <a:noFill/>
        </p:spPr>
      </p:pic>
      <p:pic>
        <p:nvPicPr>
          <p:cNvPr id="13315" name="Picture 3" descr="C:\Users\lg\Desktop\제목-없음-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1018464">
            <a:off x="9714208" y="406400"/>
            <a:ext cx="986161" cy="613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80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255 C 0.02396 -0.00185 0.04779 -0.0037 0.07188 -0.0037 " pathEditMode="relative" rAng="0" ptsTypes="f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13646 -0.0092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6979 0.0018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5938 0.0018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3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452038"/>
            <a:ext cx="7477605" cy="5739062"/>
          </a:xfrm>
          <a:prstGeom prst="rect">
            <a:avLst/>
          </a:prstGeom>
        </p:spPr>
      </p:pic>
      <p:pic>
        <p:nvPicPr>
          <p:cNvPr id="4" name="그림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452038"/>
            <a:ext cx="7632000" cy="5760000"/>
          </a:xfrm>
          <a:prstGeom prst="rect">
            <a:avLst/>
          </a:prstGeom>
        </p:spPr>
      </p:pic>
      <p:pic>
        <p:nvPicPr>
          <p:cNvPr id="5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4" y="452038"/>
            <a:ext cx="7652083" cy="5739062"/>
          </a:xfrm>
          <a:prstGeom prst="rect">
            <a:avLst/>
          </a:prstGeom>
        </p:spPr>
      </p:pic>
      <p:pic>
        <p:nvPicPr>
          <p:cNvPr id="9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28" y="1510155"/>
            <a:ext cx="3570861" cy="3609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12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48</Words>
  <Application>Microsoft Office PowerPoint</Application>
  <PresentationFormat>와이드스크린</PresentationFormat>
  <Paragraphs>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배달의민족 도현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김택서</dc:creator>
  <cp:lastModifiedBy>김택서</cp:lastModifiedBy>
  <cp:revision>86</cp:revision>
  <dcterms:created xsi:type="dcterms:W3CDTF">2016-09-25T06:03:12Z</dcterms:created>
  <dcterms:modified xsi:type="dcterms:W3CDTF">2016-11-18T01:41:30Z</dcterms:modified>
</cp:coreProperties>
</file>